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2" r:id="rId11"/>
    <p:sldId id="269" r:id="rId12"/>
    <p:sldId id="287" r:id="rId13"/>
    <p:sldId id="286" r:id="rId14"/>
    <p:sldId id="288" r:id="rId15"/>
    <p:sldId id="26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 autoAdjust="0"/>
    <p:restoredTop sz="94694"/>
  </p:normalViewPr>
  <p:slideViewPr>
    <p:cSldViewPr snapToGrid="0">
      <p:cViewPr>
        <p:scale>
          <a:sx n="117" d="100"/>
          <a:sy n="117" d="100"/>
        </p:scale>
        <p:origin x="3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232559" y="2341421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503219" y="2621231"/>
            <a:ext cx="8496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914484" y="3230926"/>
            <a:ext cx="1725560" cy="66999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359215" y="1740805"/>
            <a:ext cx="1725560" cy="66247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</p:cNvCxnSpPr>
          <p:nvPr/>
        </p:nvCxnSpPr>
        <p:spPr>
          <a:xfrm>
            <a:off x="3340352" y="2064368"/>
            <a:ext cx="1005637" cy="37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340352" y="1501381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229557" y="113157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</p:cNvCxnSpPr>
          <p:nvPr/>
        </p:nvCxnSpPr>
        <p:spPr>
          <a:xfrm flipV="1">
            <a:off x="6084775" y="1377796"/>
            <a:ext cx="577017" cy="6942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843170" y="109211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6719250" y="203917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</p:cNvCxnSpPr>
          <p:nvPr/>
        </p:nvCxnSpPr>
        <p:spPr>
          <a:xfrm flipV="1">
            <a:off x="6640044" y="2955177"/>
            <a:ext cx="1347623" cy="61074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3317561" y="2072044"/>
            <a:ext cx="1596923" cy="149388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334716" y="206828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</p:cNvCxnSpPr>
          <p:nvPr/>
        </p:nvCxnSpPr>
        <p:spPr>
          <a:xfrm>
            <a:off x="7929872" y="2953419"/>
            <a:ext cx="1414906" cy="18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8637325" y="1975144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8139095" y="240763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528006" y="3427940"/>
            <a:ext cx="2572831" cy="95941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3294127" y="4859063"/>
            <a:ext cx="1725560" cy="66999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</p:cNvCxnSpPr>
          <p:nvPr/>
        </p:nvCxnSpPr>
        <p:spPr>
          <a:xfrm>
            <a:off x="6694269" y="3565925"/>
            <a:ext cx="1347623" cy="59695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5019687" y="5194062"/>
            <a:ext cx="16203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5124765" y="4638450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31F750F4-C64F-2AD1-54EA-9CEA3DBC3BD5}"/>
              </a:ext>
            </a:extLst>
          </p:cNvPr>
          <p:cNvSpPr/>
          <p:nvPr/>
        </p:nvSpPr>
        <p:spPr>
          <a:xfrm>
            <a:off x="5745980" y="4229959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7055" y="4301271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946717" y="977449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946716" y="659018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971698" y="332390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9344778" y="2666769"/>
            <a:ext cx="1699958" cy="6107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8041892" y="3888265"/>
            <a:ext cx="1777022" cy="5799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92492" y="4227509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9755571" y="5471866"/>
            <a:ext cx="1777022" cy="5799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</p:cNvCxnSpPr>
          <p:nvPr/>
        </p:nvCxnSpPr>
        <p:spPr>
          <a:xfrm>
            <a:off x="8451592" y="5752909"/>
            <a:ext cx="13039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8441685" y="5194061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956483" y="4749294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6615195" y="5059807"/>
            <a:ext cx="1019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7742372" y="4730334"/>
            <a:ext cx="1449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16844</TotalTime>
  <Words>235</Words>
  <Application>Microsoft Macintosh PowerPoint</Application>
  <PresentationFormat>Widescreen</PresentationFormat>
  <Paragraphs>107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61</cp:revision>
  <dcterms:created xsi:type="dcterms:W3CDTF">2025-03-18T16:01:18Z</dcterms:created>
  <dcterms:modified xsi:type="dcterms:W3CDTF">2025-05-14T22:40:36Z</dcterms:modified>
</cp:coreProperties>
</file>

<file path=docProps/thumbnail.jpeg>
</file>